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801600" cy="9601200" type="A3"/>
  <p:notesSz cx="9144000" cy="6858000"/>
  <p:defaultTextStyle>
    <a:defPPr>
      <a:defRPr lang="fr-F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020" autoAdjust="0"/>
  </p:normalViewPr>
  <p:slideViewPr>
    <p:cSldViewPr snapToGrid="0">
      <p:cViewPr varScale="1">
        <p:scale>
          <a:sx n="58" d="100"/>
          <a:sy n="58" d="100"/>
        </p:scale>
        <p:origin x="14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F279B-023B-0FB9-6033-BD610B26C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9DE9B7-27C9-9608-87F3-B11A583C3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4AFA36-F01E-77EB-B25E-09484529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61FE5-EEA1-C022-4400-FC037A4A1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8D8C9B-423F-D192-1031-58B6107E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60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56D6A-328C-BC5C-FD0A-A88195CE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292C0D-E4BD-D407-2555-4FAB294F8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B7D37-D813-0741-5989-66E13FB6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E8E99D-4C63-3EE3-1FC6-F4AD302FD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2D65-F3B2-96F9-40B7-51608CB9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52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C539B9-C4C5-98E0-C49E-F4D2DE6D5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61FAE1-BB02-FDE1-1996-7C51CE1E0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62ED2-1C5D-D6C0-CB14-E8341EE0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F6DBCD-E74D-D3A1-D4CF-EFFCB664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B01B8C-E162-2F2D-EB84-11D396E2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2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D4946-0C1C-6CE4-1324-83866D504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33B16-E410-8B43-40F3-F3EE02EB6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DBDEC-F973-61DB-298F-171F7C6CD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5861DB-91BE-F0D5-F65E-E931794E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847FB-2B77-C91B-C584-370C3CC6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30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7F5FAB-1314-1DA1-DF68-BEF15E603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4B19BC-6C74-A29E-E89E-D4763FA24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41FA9-1623-600E-8699-355536619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015F1F-5EC2-2591-9374-A3599A5B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93A4D-86A6-0849-D9C3-8F74D59D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42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ED21E-9013-3133-811E-CCBAFEF64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3BCBC5-D759-5FC7-9FA2-6AA8DB600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561F58-4F86-5853-106B-C97E2E8BA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0A0665-A47A-CFE5-ADE4-32EE47F3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7016F0-550C-4F70-1215-3F7355A1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66D8B4-F93B-3D77-3632-7664ACFD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4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F306B-A144-F338-9A7B-EC76CCCA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D6E905-ADAD-1A7F-0513-AA378C3AA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622F64D-1B74-0DA3-8D0B-AADA5E534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E541E0-EF11-0799-7184-ACA50FA84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8858B0E-7B3E-7C9F-AD6F-AC6292770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6C310B0-0454-571B-DAB7-CD149C4B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ABB0E0-E5DC-8AD8-5FA3-96628BC6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9DFB9A7-F368-464E-FB07-32726034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88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70DDB-5861-081D-EFEA-3670CD4B8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D84A13-CDF5-6322-E597-0DFD0514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F11AB4-76DA-0C33-323E-B1691326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8921DD-B8AF-1712-D579-5B15B778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26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26F1DA-17B7-42C4-B43B-61ED30C8D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5A372F-1E04-3CC6-4F98-2EF42448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1CDECB-E55A-7A4E-BBF0-109B6EF2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8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E5C90-3F1A-3C5A-D2AE-18EAC3941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80C60-9238-E145-77F0-682BCE9F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AC9537-94BB-2E4B-B6E1-DAB9F1252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B1A5AA-DD01-F1BE-E568-D2496A6D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0E86AC-5867-4C75-78B8-BA9203E2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20B231-6EC8-2B5B-9987-B41E5B4C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42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3FF4D-48C1-3A37-0ECC-27D0F700D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D7AD9E-CAE0-FDC8-DFCD-24144CB35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A9DF2E-54E3-C718-171C-F8E8C580A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AA0E36-2785-F8DA-B7FC-640AE0C6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FDAC14-16E0-4326-CAD2-79DA82B7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8006D2-92EC-92F7-14D9-B4725461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46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FCAA7F-2DF7-BAF9-97ED-A2D1077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41F503-17DE-8449-D4DB-6A83722F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B1613-5C8F-4ECF-82A2-15676500A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FE5523-81EE-0C6E-CF4F-A7C76D6C8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8EB844-111C-36EE-42D3-78783D378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5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283828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des Sciences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et Techniques et Sciences Médicales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8738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</a:rPr>
              <a:t>FACULTE DES SCIENCES KENITRA </a:t>
            </a:r>
          </a:p>
        </p:txBody>
      </p:sp>
      <p:pic>
        <p:nvPicPr>
          <p:cNvPr id="4" name="Image 3" descr="enssup">
            <a:extLst>
              <a:ext uri="{FF2B5EF4-FFF2-40B4-BE49-F238E27FC236}">
                <a16:creationId xmlns:a16="http://schemas.microsoft.com/office/drawing/2014/main" id="{0E294AC7-3D6F-4446-96F5-D57A74DE68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4753"/>
            <a:ext cx="1988820" cy="807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16FD66A-5EAB-F10C-2660-03EE226CE4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5850" y="139033"/>
            <a:ext cx="817245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62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13993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Ecole Nationale des Sciences Appliquées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et Techniques et Sciences Médicales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8738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ECOLE NATIONALE DES SCIENCES APPLIQUEES KENITRA </a:t>
            </a:r>
          </a:p>
        </p:txBody>
      </p:sp>
      <p:pic>
        <p:nvPicPr>
          <p:cNvPr id="4" name="Image 3" descr="enssup">
            <a:extLst>
              <a:ext uri="{FF2B5EF4-FFF2-40B4-BE49-F238E27FC236}">
                <a16:creationId xmlns:a16="http://schemas.microsoft.com/office/drawing/2014/main" id="{C255DBB4-FF4F-C4DC-3A93-004B9C2809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4753"/>
            <a:ext cx="1988820" cy="807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6D484D9-B317-2DE1-C8EC-D7B14642A6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5850" y="139033"/>
            <a:ext cx="817245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211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298</Words>
  <Application>Microsoft Office PowerPoint</Application>
  <PresentationFormat>A3 (297 x 420 mm)</PresentationFormat>
  <Paragraphs>164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AYOUB CED</dc:creator>
  <cp:lastModifiedBy>M4CHINE</cp:lastModifiedBy>
  <cp:revision>19</cp:revision>
  <dcterms:created xsi:type="dcterms:W3CDTF">2023-06-12T13:29:24Z</dcterms:created>
  <dcterms:modified xsi:type="dcterms:W3CDTF">2025-10-10T17:42:19Z</dcterms:modified>
</cp:coreProperties>
</file>